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17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767551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18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17</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tabLst>
                <a:tab pos="182563" algn="l"/>
              </a:tabLst>
            </a:pPr>
            <a:r>
              <a:rPr lang="kk-KZ" sz="1100" dirty="0">
                <a:latin typeface="Times New Roman" pitchFamily="18" charset="0"/>
                <a:cs typeface="Times New Roman" pitchFamily="18" charset="0"/>
              </a:rPr>
              <a:t>     Бұлтты, түнде жауын-шашын </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көбінесе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күндіз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Көктайғақ. Солтүстік-батыстан жел соғады, кұші 15-20, күндіз екпіні 25 м/с. Ауа температурасы түнде 2-4 градус аяз, күндіз 1-3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18</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Оңтүстіктен, оңтүстік-батыстан жел соғады, күші 9-14 м/с. Ауа температурасы 3-5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18</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19</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16346</TotalTime>
  <Words>609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6189</cp:revision>
  <cp:lastPrinted>2021-07-01T03:56:27Z</cp:lastPrinted>
  <dcterms:created xsi:type="dcterms:W3CDTF">2018-03-27T06:03:00Z</dcterms:created>
  <dcterms:modified xsi:type="dcterms:W3CDTF">2025-04-17T08:06:22Z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