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8514495"/>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№107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a:t>
            </a:r>
            <a:r>
              <a:rPr lang=""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a:t>
            </a:r>
            <a:r>
              <a:rPr lang="ru-RU" alt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18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a:t>
            </a:r>
            <a:r>
              <a:rPr lang="kk-KZ" sz="1200" dirty="0">
                <a:latin typeface="Times New Roman" panose="02020603050405020304" pitchFamily="18" charset="0"/>
                <a:cs typeface="Times New Roman" panose="02020603050405020304" pitchFamily="18" charset="0"/>
              </a:rPr>
              <a:t>жауын-шашынсыз</a:t>
            </a:r>
            <a:r>
              <a:rPr lang="kk-KZ" sz="1200" dirty="0">
                <a:solidFill>
                  <a:prstClr val="black"/>
                </a:solidFill>
                <a:latin typeface="Times New Roman" pitchFamily="18" charset="0"/>
                <a:cs typeface="Times New Roman" pitchFamily="18" charset="0"/>
              </a:rPr>
              <a:t>. Жел солтүстік-батыстан соғады, күші 7-12, екпіні 15-18 м/с. Ауа температурасы түнде 2-4° аяз, күндіз 7-9° жылы болады.</a:t>
            </a:r>
          </a:p>
          <a:p>
            <a:pPr algn="just">
              <a:spcBef>
                <a:spcPts val="0"/>
              </a:spcBef>
              <a:defRPr/>
            </a:pPr>
            <a:endParaRPr lang="kk-KZ" sz="800" dirty="0">
              <a:solidFill>
                <a:prstClr val="black"/>
              </a:solidFill>
              <a:latin typeface="Times New Roman" pitchFamily="18" charset="0"/>
              <a:cs typeface="Times New Roman" pitchFamily="18" charset="0"/>
            </a:endParaRPr>
          </a:p>
          <a:p>
            <a:pPr algn="just">
              <a:spcBef>
                <a:spcPts val="0"/>
              </a:spcBef>
              <a:defRPr/>
            </a:pPr>
            <a:r>
              <a:rPr lang="ru-RU" altLang="ru-RU" sz="200" b="1" dirty="0">
                <a:latin typeface="Times New Roman" pitchFamily="18" charset="0"/>
                <a:cs typeface="Times New Roman" pitchFamily="18" charset="0"/>
              </a:rPr>
              <a:t>1</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9</a:t>
            </a:r>
            <a:r>
              <a:rPr lang=""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cs typeface="Times New Roman"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 (көбінесе қар)</a:t>
            </a:r>
            <a:r>
              <a:rPr lang="kk-KZ" sz="1200" dirty="0">
                <a:solidFill>
                  <a:prstClr val="black"/>
                </a:solidFill>
                <a:latin typeface="Times New Roman" pitchFamily="18" charset="0"/>
                <a:cs typeface="Times New Roman" pitchFamily="18" charset="0"/>
              </a:rPr>
              <a:t>. Жел солтүстік-батыстан соғады, күші 9-14 м/с. Ауа температурасы 3-5° аяз болады.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953848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Назарханова А.С.</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19128</TotalTime>
  <Words>622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3452</cp:revision>
  <cp:lastPrinted>2021-07-01T03:56:27Z</cp:lastPrinted>
  <dcterms:created xsi:type="dcterms:W3CDTF">2018-03-27T06:03:00Z</dcterms:created>
  <dcterms:modified xsi:type="dcterms:W3CDTF">2025-04-17T08:05:46Z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