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3591455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№107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64141176"/>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1334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0,725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18 сәуірге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17 сәуір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18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a:latin typeface="Times New Roman" pitchFamily="18" charset="0"/>
                <a:cs typeface="Times New Roman" pitchFamily="18" charset="0"/>
              </a:rPr>
              <a:t>К</a:t>
            </a:r>
            <a:r>
              <a:rPr lang="kk-KZ" sz="1100" dirty="0">
                <a:solidFill>
                  <a:srgbClr val="000000"/>
                </a:solidFill>
                <a:latin typeface="Times New Roman"/>
              </a:rPr>
              <a:t>өшпелі бұлтты, жауын-шашынсыз. Жел солтүстік-батыстан соғады, күші 7-12 м/с. Ауа температурасы түнде 5-7, күндіз 21-23 градус жылы.</a:t>
            </a:r>
            <a:endPar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endPar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a:solidFill>
                  <a:prstClr val="black"/>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19 с</a:t>
            </a:r>
            <a:r>
              <a:rPr lang="kk-KZ" sz="1200" b="1" dirty="0">
                <a:solidFill>
                  <a:srgbClr val="000000"/>
                </a:solidFill>
                <a:latin typeface="Times New Roman" pitchFamily="18" charset="0"/>
                <a:cs typeface="Times New Roman" pitchFamily="18" charset="0"/>
                <a:sym typeface="+mn-ea"/>
              </a:rPr>
              <a:t>әуірге</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 18 сәуір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19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оңтүстік-</a:t>
            </a:r>
            <a:r>
              <a:rPr lang="ru-RU" sz="1100" dirty="0" err="1">
                <a:latin typeface="Times New Roman" pitchFamily="18" charset="0"/>
                <a:cs typeface="Times New Roman" pitchFamily="18" charset="0"/>
              </a:rPr>
              <a:t>батыстан</a:t>
            </a:r>
            <a:r>
              <a:rPr lang="ru-RU" sz="1100" dirty="0">
                <a:latin typeface="Times New Roman" pitchFamily="18" charset="0"/>
                <a:cs typeface="Times New Roman" pitchFamily="18" charset="0"/>
              </a:rPr>
              <a:t> </a:t>
            </a:r>
            <a:r>
              <a:rPr lang="kk-KZ" sz="1100" dirty="0">
                <a:latin typeface="Times New Roman" panose="02020603050405020304" pitchFamily="18" charset="0"/>
                <a:cs typeface="Times New Roman" panose="02020603050405020304" pitchFamily="18" charset="0"/>
              </a:rPr>
              <a:t>соғады, күші 2-7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kk-KZ" sz="1100" dirty="0">
                <a:latin typeface="Times New Roman" pitchFamily="18" charset="0"/>
                <a:cs typeface="Times New Roman" pitchFamily="18" charset="0"/>
              </a:rPr>
              <a:t> 7-9 градус жылы.</a:t>
            </a:r>
            <a:endParaRPr lang="ru-RU" sz="11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a:solidFill>
                  <a:srgbClr val="000000"/>
                </a:solidFill>
                <a:latin typeface="Times New Roman" panose="02020603050405020304" pitchFamily="18" charset="0"/>
                <a:cs typeface="Times New Roman" panose="02020603050405020304" pitchFamily="18" charset="0"/>
                <a:sym typeface="+mn-ea"/>
              </a:rPr>
              <a:t>18 сәуір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19 </a:t>
            </a:r>
            <a:r>
              <a:rPr lang="ru-RU" sz="1100" b="1" dirty="0" err="1">
                <a:solidFill>
                  <a:schemeClr val="tx1"/>
                </a:solidFill>
                <a:latin typeface="Times New Roman" panose="02020603050405020304" pitchFamily="18" charset="0"/>
                <a:cs typeface="Times New Roman" panose="02020603050405020304" pitchFamily="18" charset="0"/>
              </a:rPr>
              <a:t>сәуір</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Хисуков</a:t>
            </a:r>
            <a:r>
              <a:rPr lang="ru-RU" altLang="ru-RU" sz="1200" b="1" i="1" dirty="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31210</TotalTime>
  <Words>601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6154</cp:revision>
  <cp:lastPrinted>2021-07-01T03:56:27Z</cp:lastPrinted>
  <dcterms:created xsi:type="dcterms:W3CDTF">2018-03-27T06:03:00Z</dcterms:created>
  <dcterms:modified xsi:type="dcterms:W3CDTF">2025-04-17T07:51:08Z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