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1458118"/>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107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kumimoji="0" lang="ru-RU" altLang="zh-CN"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17 </a:t>
                      </a:r>
                      <a:r>
                        <a:rPr kumimoji="0" lang="kk-KZ" altLang="zh-CN"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сәуір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18 сәуір</a:t>
            </a:r>
          </a:p>
          <a:p>
            <a:pPr lvl="0" algn="just"/>
            <a:r>
              <a:rPr lang="kk-KZ" altLang="ru-RU" sz="1200" b="1" dirty="0">
                <a:solidFill>
                  <a:prstClr val="black"/>
                </a:solidFill>
                <a:latin typeface="Times New Roman" panose="02020603050405020304" pitchFamily="18" charset="0"/>
                <a:cs typeface="Times New Roman" panose="02020603050405020304" pitchFamily="18" charset="0"/>
              </a:rPr>
              <a:t>         17 сәуір 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18 </a:t>
            </a:r>
            <a:r>
              <a:rPr lang="kk-KZ" sz="1200" b="1" dirty="0">
                <a:solidFill>
                  <a:prstClr val="black"/>
                </a:solidFill>
                <a:latin typeface="Times New Roman" panose="02020603050405020304" pitchFamily="18" charset="0"/>
                <a:cs typeface="Times New Roman" panose="02020603050405020304" pitchFamily="18" charset="0"/>
              </a:rPr>
              <a:t>сәуір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a:t>
            </a:r>
            <a:r>
              <a:rPr lang="kk-KZ" sz="1200" dirty="0">
                <a:latin typeface="Times New Roman" panose="02020603050405020304" pitchFamily="18" charset="0"/>
                <a:cs typeface="Times New Roman" panose="02020603050405020304" pitchFamily="18" charset="0"/>
              </a:rPr>
              <a:t>т</a:t>
            </a:r>
            <a:r>
              <a:rPr lang="ru-RU" sz="1200" dirty="0" err="1">
                <a:latin typeface="Times New Roman" panose="02020603050405020304" pitchFamily="18" charset="0"/>
                <a:cs typeface="Times New Roman" panose="02020603050405020304" pitchFamily="18" charset="0"/>
              </a:rPr>
              <a:t>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kk-KZ" sz="1200" dirty="0">
                <a:latin typeface="Times New Roman" panose="02020603050405020304" pitchFamily="18" charset="0"/>
                <a:cs typeface="Times New Roman" panose="02020603050405020304" pitchFamily="18" charset="0"/>
              </a:rPr>
              <a:t>күндіз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a:latin typeface="Times New Roman" panose="02020603050405020304" pitchFamily="18" charset="0"/>
                <a:cs typeface="Times New Roman" panose="02020603050405020304" pitchFamily="18" charset="0"/>
              </a:rPr>
              <a:t> 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a:solidFill>
                  <a:prstClr val="black"/>
                </a:solidFill>
                <a:latin typeface="Times New Roman" panose="02020603050405020304" pitchFamily="18" charset="0"/>
                <a:cs typeface="Times New Roman" panose="02020603050405020304" pitchFamily="18" charset="0"/>
              </a:rPr>
              <a:t>19 сәуір</a:t>
            </a:r>
          </a:p>
          <a:p>
            <a:pPr lvl="0" algn="just"/>
            <a:r>
              <a:rPr lang="kk-KZ" sz="1200" b="1" dirty="0">
                <a:solidFill>
                  <a:prstClr val="black"/>
                </a:solidFill>
                <a:latin typeface="Times New Roman" panose="02020603050405020304" pitchFamily="18" charset="0"/>
                <a:cs typeface="Times New Roman" panose="02020603050405020304" pitchFamily="18" charset="0"/>
              </a:rPr>
              <a:t> 18 сәуір </a:t>
            </a:r>
            <a:r>
              <a:rPr lang="kk-KZ" sz="1200" b="1" dirty="0">
                <a:latin typeface="Times New Roman" panose="02020603050405020304" pitchFamily="18" charset="0"/>
                <a:cs typeface="Times New Roman" panose="02020603050405020304" pitchFamily="18" charset="0"/>
              </a:rPr>
              <a:t>сағ.  20-ден бастап </a:t>
            </a:r>
            <a:r>
              <a:rPr lang="kk-KZ" sz="1200" b="1" dirty="0">
                <a:solidFill>
                  <a:prstClr val="black"/>
                </a:solidFill>
                <a:latin typeface="Times New Roman" panose="02020603050405020304" pitchFamily="18" charset="0"/>
                <a:cs typeface="Times New Roman" panose="02020603050405020304" pitchFamily="18" charset="0"/>
              </a:rPr>
              <a:t>19 сәуір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7-12 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температурасы 0-2 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1825784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457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0,094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0,338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154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0,385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0,138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17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a:solidFill>
                  <a:srgbClr val="000000"/>
                </a:solidFill>
                <a:latin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18 </a:t>
            </a:r>
            <a:r>
              <a:rPr lang="ru-RU" sz="1200" dirty="0" err="1">
                <a:solidFill>
                  <a:prstClr val="black"/>
                </a:solidFill>
                <a:latin typeface="Times New Roman" panose="02020603050405020304" pitchFamily="18" charset="0"/>
                <a:cs typeface="Times New Roman" panose="02020603050405020304" pitchFamily="18" charset="0"/>
              </a:rPr>
              <a:t>сәуір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19 </a:t>
            </a:r>
            <a:r>
              <a:rPr lang="ru-RU" sz="1200" dirty="0" err="1">
                <a:solidFill>
                  <a:prstClr val="black"/>
                </a:solidFill>
                <a:latin typeface="Times New Roman" panose="02020603050405020304" pitchFamily="18" charset="0"/>
                <a:cs typeface="Times New Roman" panose="02020603050405020304" pitchFamily="18" charset="0"/>
              </a:rPr>
              <a:t>сәуір</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extLst>
                    <a:ext uri="{9D8B030D-6E8A-4147-A177-3AD203B41FA5}">
                      <a16:colId xmlns:a16="http://schemas.microsoft.com/office/drawing/2014/main" val="20000"/>
                    </a:ext>
                  </a:extLst>
                </a:gridCol>
                <a:gridCol w="44450">
                  <a:extLst>
                    <a:ext uri="{9D8B030D-6E8A-4147-A177-3AD203B41FA5}">
                      <a16:colId xmlns:a16="http://schemas.microsoft.com/office/drawing/2014/main" val="20001"/>
                    </a:ext>
                  </a:extLst>
                </a:gridCol>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Э. </a:t>
            </a:r>
            <a:r>
              <a:rPr lang="ru-RU" altLang="ru-RU" sz="1200" b="1" i="1">
                <a:solidFill>
                  <a:srgbClr val="000000"/>
                </a:solidFill>
                <a:latin typeface="Times New Roman" panose="02020603050405020304" pitchFamily="18" charset="0"/>
                <a:cs typeface="Times New Roman" panose="02020603050405020304" pitchFamily="18" charset="0"/>
              </a:rPr>
              <a:t>Конысбай/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23377</TotalTime>
  <Words>616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4679</cp:revision>
  <cp:lastPrinted>2021-07-01T07:38:07Z</cp:lastPrinted>
  <dcterms:created xsi:type="dcterms:W3CDTF">2018-03-27T06:03:00Z</dcterms:created>
  <dcterms:modified xsi:type="dcterms:W3CDTF">2025-04-17T07:48:41Z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