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71587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18 сәуірде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2025 17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18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2-7, күндіз екпіні 12 м/с. Ауа температурасы түнде 2-4, күндіз 19-21 градус жылы болады.</a:t>
            </a:r>
          </a:p>
          <a:p>
            <a:pPr algn="just"/>
            <a:r>
              <a:rPr lang="ru-RU" sz="1200"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19 сәуір </a:t>
            </a:r>
          </a:p>
          <a:p>
            <a:pPr algn="ctr"/>
            <a:r>
              <a:rPr lang="ru-RU" sz="1200" b="1" dirty="0">
                <a:solidFill>
                  <a:srgbClr val="000000"/>
                </a:solidFill>
                <a:latin typeface="Times New Roman" pitchFamily="18" charset="0"/>
                <a:cs typeface="Times New Roman" pitchFamily="18" charset="0"/>
              </a:rPr>
              <a:t>2025 ж. 18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19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313501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1691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3,675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18 сәуір, 19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kk-KZ" sz="1200" dirty="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Аманжолқызы А./</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25192</TotalTime>
  <Words>624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5537</cp:revision>
  <cp:lastPrinted>2021-07-01T07:38:07Z</cp:lastPrinted>
  <dcterms:created xsi:type="dcterms:W3CDTF">2018-03-27T06:03:00Z</dcterms:created>
  <dcterms:modified xsi:type="dcterms:W3CDTF">2025-04-17T07:47:11Z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