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737594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Солтүстік-батыстан жел соғады, күші 9-14, күндіз екпіні 15-20 м/с. Ауа температурасы түнде 2-4 градус аяз, күндіз 5-7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гололед. Түнде және таңертең тұман. Батыстан, оңтүстік-батыстан жел соғады, күші 9-14 м/с. Ауа температурасы түнде 3-5 градус аяз.</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56366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24361</TotalTime>
  <Words>640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4694</cp:revision>
  <cp:lastPrinted>2021-07-01T03:56:27Z</cp:lastPrinted>
  <dcterms:created xsi:type="dcterms:W3CDTF">2018-03-27T06:03:00Z</dcterms:created>
  <dcterms:modified xsi:type="dcterms:W3CDTF">2025-04-17T08:46:56Z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