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varScale="1">
        <p:scale>
          <a:sx n="106" d="100"/>
          <a:sy n="106" d="100"/>
        </p:scale>
        <p:origin x="2496"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7257390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4592032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a:t>
                      </a:r>
                      <a:r>
                        <a:rPr lang="en-US" sz="1000" b="0" i="0" u="none" strike="noStrike" dirty="0">
                          <a:solidFill>
                            <a:schemeClr val="tx1"/>
                          </a:solidFill>
                          <a:effectLst/>
                          <a:latin typeface="Times New Roman" pitchFamily="18" charset="0"/>
                          <a:cs typeface="Times New Roman" pitchFamily="18" charset="0"/>
                        </a:rPr>
                        <a:t>3</a:t>
                      </a:r>
                      <a:r>
                        <a:rPr lang="kk-KZ" sz="1000" b="0" i="0" u="none" strike="noStrike" dirty="0">
                          <a:solidFill>
                            <a:schemeClr val="tx1"/>
                          </a:solidFill>
                          <a:effectLst/>
                          <a:latin typeface="Times New Roman" pitchFamily="18" charset="0"/>
                          <a:cs typeface="Times New Roman" pitchFamily="18" charset="0"/>
                        </a:rPr>
                        <a:t>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601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0,12</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18 сәуірге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17</a:t>
            </a:r>
            <a:r>
              <a:rPr lang="kk-KZ" altLang="ru-RU" sz="1200" b="1" dirty="0">
                <a:latin typeface="Times New Roman" pitchFamily="18" charset="0"/>
                <a:cs typeface="Times New Roman" pitchFamily="18" charset="0"/>
              </a:rPr>
              <a:t> сәуір</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latin typeface="Times New Roman"/>
                <a:ea typeface="Times New Roman"/>
              </a:rPr>
              <a:t>Аздаған бұлтты, жауын-шашынсыз. Солтүстік-шығыстан оңтүстік-батысқа ауысып жел соғады, күші түнде 0-5, күндіз 5-10 м/с. Ауа температурасы түнде 6-8, күндіз 23-25 жылы.</a:t>
            </a:r>
            <a:endParaRPr lang="ru-RU" altLang="ru-RU" sz="1200" b="1" dirty="0">
              <a:latin typeface="Times New Roman" pitchFamily="18" charset="0"/>
              <a:cs typeface="Times New Roman" pitchFamily="18" charset="0"/>
            </a:endParaRPr>
          </a:p>
          <a:p>
            <a:pPr algn="ctr" eaLnBrk="1" hangingPunct="1"/>
            <a:endParaRPr lang="ru-RU"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18</a:t>
            </a:r>
            <a:r>
              <a:rPr lang="kk-KZ" altLang="ru-RU" sz="1200" b="1" dirty="0">
                <a:latin typeface="Times New Roman" pitchFamily="18" charset="0"/>
                <a:cs typeface="Times New Roman" pitchFamily="18" charset="0"/>
              </a:rPr>
              <a:t> сәуірден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Аздаған бұлтты, </a:t>
            </a:r>
            <a:r>
              <a:rPr lang="kk-KZ" sz="1200" dirty="0">
                <a:solidFill>
                  <a:prstClr val="black"/>
                </a:solidFill>
                <a:latin typeface="Times New Roman" pitchFamily="18" charset="0"/>
                <a:cs typeface="Times New Roman" pitchFamily="18" charset="0"/>
              </a:rPr>
              <a:t>жауын шашынсыз.</a:t>
            </a:r>
            <a:r>
              <a:rPr lang="kk-KZ" sz="1200" kern="1400" dirty="0">
                <a:solidFill>
                  <a:prstClr val="black"/>
                </a:solidFill>
                <a:latin typeface="Times New Roman"/>
                <a:ea typeface="Times New Roman"/>
              </a:rPr>
              <a:t> Оңтүстік-батыстан </a:t>
            </a:r>
            <a:r>
              <a:rPr lang="kk-KZ" sz="1200" kern="1400" dirty="0">
                <a:latin typeface="Times New Roman"/>
                <a:ea typeface="Times New Roman"/>
              </a:rPr>
              <a:t>жел соғады, күші 1-6 м/с. Ауа температурасы 10-12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түнде</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жиналуына</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Гиляжева М./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26495</TotalTime>
  <Words>613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4490</cp:revision>
  <cp:lastPrinted>2023-02-06T06:57:51Z</cp:lastPrinted>
  <dcterms:created xsi:type="dcterms:W3CDTF">2018-03-27T06:03:00Z</dcterms:created>
  <dcterms:modified xsi:type="dcterms:W3CDTF">2025-04-17T07:52:38Z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