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25597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747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9-14, күндіз екпіні 15-20 м/с. Ауаның температурасы түнде 6-8, күндіз 20-22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Аздаған бұлтты, жауын-шашынсыз. Жел солтүстік-шығыстан 9-14 м/с. Ауаның температурасы </a:t>
            </a:r>
            <a:r>
              <a:rPr lang="kk-KZ" sz="1200">
                <a:latin typeface="Times New Roman" panose="02020603050405020304" pitchFamily="18" charset="0"/>
                <a:cs typeface="Times New Roman" panose="02020603050405020304" pitchFamily="18" charset="0"/>
              </a:rPr>
              <a:t>түнде 5-7 </a:t>
            </a:r>
            <a:r>
              <a:rPr lang="kk-KZ" sz="1200" dirty="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18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сәуірге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Баймаганбетова</a:t>
                        </a:r>
                        <a:r>
                          <a:rPr lang="ru-RU" altLang="x-none" sz="800" b="0" dirty="0">
                            <a:latin typeface="Times New Roman" panose="02020603050405020304" pitchFamily="18" charset="0"/>
                            <a:cs typeface="Times New Roman" panose="02020603050405020304" pitchFamily="18" charset="0"/>
                          </a:rPr>
                          <a:t> С</a:t>
                        </a:r>
                        <a:r>
                          <a:rPr lang="ru-RU" altLang="x-none" sz="800" b="0" baseline="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15601</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3613</cp:revision>
  <cp:lastPrinted>2021-07-01T07:38:07Z</cp:lastPrinted>
  <dcterms:created xsi:type="dcterms:W3CDTF">2018-03-27T06:03:00Z</dcterms:created>
  <dcterms:modified xsi:type="dcterms:W3CDTF">2025-04-17T07:49:56Z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