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7381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alt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17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 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түнде жауын-шашын (жаңбыр, қар), көктайғақ. Жел солтүстік-батыстан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көбінесе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7-12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2070487"/>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1" y="3136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21588</TotalTime>
  <Words>696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3613</cp:revision>
  <cp:lastPrinted>2021-07-01T03:56:27Z</cp:lastPrinted>
  <dcterms:created xsi:type="dcterms:W3CDTF">2018-03-27T06:03:00Z</dcterms:created>
  <dcterms:modified xsi:type="dcterms:W3CDTF">2025-04-17T08:04:45Z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