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0" d="100"/>
          <a:sy n="120" d="100"/>
        </p:scale>
        <p:origin x="-138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817281042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algn="ctr" rtl="0" eaLnBrk="1" fontAlgn="b" latinLnBrk="0" hangingPunct="1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ru-RU" sz="1100" b="0" i="0" u="none" strike="noStrike" kern="12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332656"/>
            <a:ext cx="4759800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18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южный, юго-западный </a:t>
            </a:r>
            <a:r>
              <a:rPr lang="kk-KZ" sz="1100" dirty="0" smtClean="0">
                <a:latin typeface="Times New Roman" pitchFamily="18" charset="0"/>
                <a:cs typeface="Times New Roman" pitchFamily="18" charset="0"/>
              </a:rPr>
              <a:t>ночью 9-14, днем 15-20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м/с.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 Температура воздуха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мороза,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6-8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 апреля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апреля2025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Облачно, осадки (дождь, снег).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15-20 м/с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kk-KZ" sz="110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>
              <a:tabLst>
                <a:tab pos="182563" algn="l"/>
              </a:tabLst>
            </a:pP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апреля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/Ю.Смирнягина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18396</TotalTime>
  <Words>592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6498</cp:revision>
  <cp:lastPrinted>2021-07-01T03:56:27Z</cp:lastPrinted>
  <dcterms:created xsi:type="dcterms:W3CDTF">2018-03-27T06:03:00Z</dcterms:created>
  <dcterms:modified xsi:type="dcterms:W3CDTF">2025-04-18T08:01:03Z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