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05810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1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западный 9-14 м/с. Температура воздуха ночью 3-5 мороза, днем 2-4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03170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 ночью 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43151</TotalTime>
  <Words>668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6485</cp:revision>
  <cp:lastPrinted>2021-11-30T05:55:24Z</cp:lastPrinted>
  <dcterms:created xsi:type="dcterms:W3CDTF">2018-03-27T06:03:00Z</dcterms:created>
  <dcterms:modified xsi:type="dcterms:W3CDTF">2025-04-18T06:05:30Z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