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78" d="100"/>
          <a:sy n="78" d="100"/>
        </p:scale>
        <p:origin x="47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808190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19 апреля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 с переходом на северо-западный 4-9, днем порывы 12 м/с. Температура воздуха ночью 7-9, днем 21-23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20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1-6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213842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апреля, ночью 20 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44343</TotalTime>
  <Words>600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5738</cp:revision>
  <cp:lastPrinted>2021-02-03T11:37:00Z</cp:lastPrinted>
  <dcterms:created xsi:type="dcterms:W3CDTF">2018-03-27T06:03:00Z</dcterms:created>
  <dcterms:modified xsi:type="dcterms:W3CDTF">2025-04-18T09:50:21Z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