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602" y="12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90502374"/>
              </p:ext>
            </p:extLst>
          </p:nvPr>
        </p:nvGraphicFramePr>
        <p:xfrm>
          <a:off x="307975" y="2471152"/>
          <a:ext cx="4465638" cy="22098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№108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северо-западный, северный 8-13 м/с. Температура воздуха ночью 3-5 мороза, днем 4-6 тепла.</a:t>
            </a:r>
            <a:endParaRPr lang="ru-RU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Ночью и утром туман.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юго-западный 9-14, порывы 15-20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мороза.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18 апреля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4136570"/>
              </p:ext>
            </p:extLst>
          </p:nvPr>
        </p:nvGraphicFramePr>
        <p:xfrm>
          <a:off x="5103847" y="4149080"/>
          <a:ext cx="4536504" cy="211871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8952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1.848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0.987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0.156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0.675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27373</TotalTime>
  <Words>651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4874</cp:revision>
  <cp:lastPrinted>2021-07-01T03:56:27Z</cp:lastPrinted>
  <dcterms:created xsi:type="dcterms:W3CDTF">2018-03-27T06:03:00Z</dcterms:created>
  <dcterms:modified xsi:type="dcterms:W3CDTF">2025-04-18T06:27:50Z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