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4944" y="21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463272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253323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err="1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Ппеременная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облачность, без осадков. Ветер северо-западный с переходом на юго-западный 9-14 м/с. Температура воздуха ночью 7-9, днем 22-24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5-10 м/с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30179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5679</cp:revision>
  <cp:lastPrinted>2021-07-01T03:56:27Z</cp:lastPrinted>
  <dcterms:created xsi:type="dcterms:W3CDTF">2018-03-27T06:03:00Z</dcterms:created>
  <dcterms:modified xsi:type="dcterms:W3CDTF">2025-04-18T06:27:44Z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