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48338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8-13 м/с. Температура воздуха ночью 3-5 мороза, днем 4-6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юго-западный 9-14, порывы 15-20 м/с. Температура воздуха ночью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38481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24523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4717</cp:revision>
  <cp:lastPrinted>2021-07-01T03:56:27Z</cp:lastPrinted>
  <dcterms:created xsi:type="dcterms:W3CDTF">2018-03-27T06:03:00Z</dcterms:created>
  <dcterms:modified xsi:type="dcterms:W3CDTF">2025-04-18T06:30:04Z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