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5450785"/>
              </p:ext>
            </p:extLst>
          </p:nvPr>
        </p:nvGraphicFramePr>
        <p:xfrm>
          <a:off x="307975" y="2543160"/>
          <a:ext cx="4465638" cy="2042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№108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северо-западный, северный 7-12 м/с. Температура воздуха ночью 2-4, днем 15-17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                                         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апреля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апреля 2025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18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60204659"/>
              </p:ext>
            </p:extLst>
          </p:nvPr>
        </p:nvGraphicFramePr>
        <p:xfrm>
          <a:off x="4986306" y="4419203"/>
          <a:ext cx="4759297" cy="156322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26151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</a:t>
            </a:r>
            <a:r>
              <a:rPr lang="kk-KZ" altLang="ru-RU" sz="1200" b="1" i="1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4580</TotalTime>
  <Words>548</Words>
  <Application>Microsoft Office PowerPoint</Application>
  <PresentationFormat>Лист A4 (210x297 мм)</PresentationFormat>
  <Paragraphs>94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654</cp:revision>
  <cp:lastPrinted>2021-07-01T03:56:27Z</cp:lastPrinted>
  <dcterms:created xsi:type="dcterms:W3CDTF">2024-09-22T07:48:17Z</dcterms:created>
  <dcterms:modified xsi:type="dcterms:W3CDTF">2025-04-18T07:31:25Z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