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263618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13983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 северо-восточный с переходом на юго-восточный 5-10 м/с. Температура воздуха ночью 9-11, днем 21-23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Догарова Г.Е.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28231</TotalTime>
  <Words>545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3826</cp:revision>
  <cp:lastPrinted>2021-10-15T03:50:29Z</cp:lastPrinted>
  <dcterms:created xsi:type="dcterms:W3CDTF">2018-03-27T06:03:00Z</dcterms:created>
  <dcterms:modified xsi:type="dcterms:W3CDTF">2025-04-18T06:39:35Z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