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99391182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</a:t>
                      </a:r>
                      <a:r>
                        <a:rPr lang="ru-RU" dirty="0"/>
                        <a:t>8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18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2" y="163988"/>
            <a:ext cx="4854255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небольшие осадки (дождь, снег). Ветер северо-восточный с переходом на юго-западный 7-12 м/с. Температура воздуха ночью 3-5 мороза, днем 4-6 тепла.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94087"/>
            <a:ext cx="4607561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424521157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1368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8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0A3B32-D9BD-49A3-879D-C756967F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406795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47</cp:revision>
  <dcterms:modified xsi:type="dcterms:W3CDTF">2025-04-18T08:23:34Z</dcterms:modified>
</cp:coreProperties>
</file>