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3" d="100"/>
          <a:sy n="103" d="100"/>
        </p:scale>
        <p:origin x="30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12003679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108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 апреля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18 апреля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19 апреля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18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19 апреля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и утром снег, гололед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еро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-западный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7-12,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утром и днем порывы 15-18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19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3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5-7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3796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условия будут способствовать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0" name="TextBox 15"/>
          <p:cNvSpPr txBox="1"/>
          <p:nvPr/>
        </p:nvSpPr>
        <p:spPr>
          <a:xfrm>
            <a:off x="5025122" y="3224703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51860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0,181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0,286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0,125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18282" y="595974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Бухтоярова Л.А. / Назарханова А.С.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19967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3418</cp:revision>
  <cp:lastPrinted>2021-07-01T03:56:27Z</cp:lastPrinted>
  <dcterms:created xsi:type="dcterms:W3CDTF">2018-03-27T06:03:00Z</dcterms:created>
  <dcterms:modified xsi:type="dcterms:W3CDTF">2025-04-18T08:01:11Z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