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9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23725289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108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848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19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18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19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7-12 м/с. Температура воздуха ночью 4-6 мороза, днем 6-8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20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20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7-12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4-6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054474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0.042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109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404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0.081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0.156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Гончарова Л.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22625</TotalTime>
  <Words>596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3585</cp:revision>
  <cp:lastPrinted>2021-07-01T03:56:27Z</cp:lastPrinted>
  <dcterms:created xsi:type="dcterms:W3CDTF">2018-03-27T06:03:00Z</dcterms:created>
  <dcterms:modified xsi:type="dcterms:W3CDTF">2025-04-18T06:58:06Z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