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88575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қар, көктайғақ, күндіз жауын-шашын (жаңбыр,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a:t>
            </a:r>
            <a:r>
              <a:rPr lang="kk-KZ" sz="120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153635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18946</TotalTime>
  <Words>579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3382</cp:revision>
  <cp:lastPrinted>2021-07-01T03:56:27Z</cp:lastPrinted>
  <dcterms:created xsi:type="dcterms:W3CDTF">2018-03-27T06:03:00Z</dcterms:created>
  <dcterms:modified xsi:type="dcterms:W3CDTF">2025-04-18T08:05:45Z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