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72"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108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18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077675512"/>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419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19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18</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сәуірден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19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algn="just">
              <a:tabLst>
                <a:tab pos="182563" algn="l"/>
              </a:tabLst>
            </a:pPr>
            <a:r>
              <a:rPr lang="kk-KZ" sz="1100" dirty="0" smtClean="0">
                <a:latin typeface="Times New Roman" pitchFamily="18" charset="0"/>
                <a:cs typeface="Times New Roman" pitchFamily="18" charset="0"/>
              </a:rPr>
              <a:t>	Көшпелі бұлтты,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Оңтүстіктен, оңтүстік-батыстан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түнде 9-14, күндіз 15-20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6-8 градус аяз,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6-8 </a:t>
            </a:r>
            <a:r>
              <a:rPr lang="kk-KZ" sz="1100" dirty="0">
                <a:latin typeface="Times New Roman" pitchFamily="18" charset="0"/>
                <a:cs typeface="Times New Roman" pitchFamily="18" charset="0"/>
              </a:rPr>
              <a:t>градус жылы.</a:t>
            </a: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20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19</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сәуірден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20</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сәуірге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Бұлтты, </a:t>
            </a:r>
            <a:r>
              <a:rPr lang="ru-RU" sz="1100" dirty="0" err="1" smtClean="0">
                <a:latin typeface="Times New Roman" pitchFamily="18" charset="0"/>
                <a:cs typeface="Times New Roman" pitchFamily="18" charset="0"/>
              </a:rPr>
              <a:t>жауын-шашын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15-20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3-5 </a:t>
            </a:r>
            <a:r>
              <a:rPr lang="kk-KZ" sz="1100">
                <a:latin typeface="Times New Roman" pitchFamily="18" charset="0"/>
                <a:cs typeface="Times New Roman" pitchFamily="18" charset="0"/>
              </a:rPr>
              <a:t>градус </a:t>
            </a:r>
            <a:r>
              <a:rPr lang="kk-KZ" sz="1100" smtClean="0">
                <a:latin typeface="Times New Roman" pitchFamily="18" charset="0"/>
                <a:cs typeface="Times New Roman" pitchFamily="18" charset="0"/>
              </a:rPr>
              <a:t>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altLang="ru-RU" sz="1100" dirty="0" smtClean="0">
                <a:solidFill>
                  <a:srgbClr val="000000"/>
                </a:solidFill>
                <a:latin typeface="Times New Roman" pitchFamily="18" charset="0"/>
                <a:cs typeface="Times New Roman" pitchFamily="18" charset="0"/>
              </a:rPr>
              <a:t>19</a:t>
            </a:r>
            <a:r>
              <a:rPr lang="kk-KZ" sz="1100" dirty="0" smtClean="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 </a:t>
            </a:r>
            <a:r>
              <a:rPr lang="ru-RU" sz="1100" dirty="0" smtClean="0">
                <a:solidFill>
                  <a:srgbClr val="000000"/>
                </a:solidFill>
                <a:latin typeface="Times New Roman" pitchFamily="18" charset="0"/>
                <a:cs typeface="Times New Roman" pitchFamily="18" charset="0"/>
              </a:rPr>
              <a:t>20</a:t>
            </a:r>
            <a:r>
              <a:rPr lang="ru-RU" altLang="ru-RU" sz="1100" dirty="0" smtClean="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/Ю.Смирнягина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16351</TotalTime>
  <Words>489</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6193</cp:revision>
  <cp:lastPrinted>2021-07-01T03:56:27Z</cp:lastPrinted>
  <dcterms:created xsi:type="dcterms:W3CDTF">2018-03-27T06:03:00Z</dcterms:created>
  <dcterms:modified xsi:type="dcterms:W3CDTF">2025-04-18T08:01:15Z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