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30456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7-12 м/с. Ауа температурасы түнде 4-6 аяз, күндіз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5-10 м/с. Ауа температурасы 4-6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3999807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18274</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3512</cp:revision>
  <cp:lastPrinted>2021-07-01T07:38:07Z</cp:lastPrinted>
  <dcterms:created xsi:type="dcterms:W3CDTF">2018-03-27T06:03:00Z</dcterms:created>
  <dcterms:modified xsi:type="dcterms:W3CDTF">2025-04-18T06:58:00Z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