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97431794"/>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108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18 </a:t>
                      </a:r>
                      <a:r>
                        <a:rPr kumimoji="0" lang="kk-KZ"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сәуір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19 </a:t>
            </a:r>
            <a:r>
              <a:rPr lang="kk-KZ" altLang="ru-RU" sz="1200" b="1" dirty="0">
                <a:solidFill>
                  <a:prstClr val="black"/>
                </a:solidFill>
                <a:latin typeface="Times New Roman" panose="02020603050405020304" pitchFamily="18" charset="0"/>
                <a:cs typeface="Times New Roman" panose="02020603050405020304" pitchFamily="18" charset="0"/>
              </a:rPr>
              <a:t>сәуір</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         18 сәуір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19 </a:t>
            </a:r>
            <a:r>
              <a:rPr lang="kk-KZ" sz="1200" b="1" dirty="0" smtClean="0">
                <a:solidFill>
                  <a:prstClr val="black"/>
                </a:solidFill>
                <a:latin typeface="Times New Roman" panose="02020603050405020304" pitchFamily="18" charset="0"/>
                <a:cs typeface="Times New Roman" panose="02020603050405020304" pitchFamily="18" charset="0"/>
              </a:rPr>
              <a:t>сәуір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a:t>
            </a:r>
            <a:r>
              <a:rPr lang="kk-KZ" sz="1200" dirty="0" smtClean="0">
                <a:latin typeface="Times New Roman" panose="02020603050405020304" pitchFamily="18" charset="0"/>
                <a:cs typeface="Times New Roman" panose="02020603050405020304" pitchFamily="18" charset="0"/>
              </a:rPr>
              <a:t>т</a:t>
            </a:r>
            <a:r>
              <a:rPr lang="ru-RU" sz="1200" dirty="0" err="1" smtClean="0">
                <a:latin typeface="Times New Roman" panose="02020603050405020304" pitchFamily="18" charset="0"/>
                <a:cs typeface="Times New Roman" panose="02020603050405020304" pitchFamily="18" charset="0"/>
              </a:rPr>
              <a:t>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0-2,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20 </a:t>
            </a:r>
            <a:r>
              <a:rPr lang="kk-KZ" sz="1200" b="1" dirty="0">
                <a:solidFill>
                  <a:prstClr val="black"/>
                </a:solidFill>
                <a:latin typeface="Times New Roman" panose="02020603050405020304" pitchFamily="18" charset="0"/>
                <a:cs typeface="Times New Roman" panose="02020603050405020304" pitchFamily="18" charset="0"/>
              </a:rPr>
              <a:t>сәуір</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 19 сәуір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20 сәуір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Оңтүстік-батыстан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 </a:t>
            </a:r>
            <a:r>
              <a:rPr lang="kk-KZ" sz="1200" kern="900">
                <a:solidFill>
                  <a:srgbClr val="000000"/>
                </a:solidFill>
                <a:latin typeface="Times New Roman" panose="02020603050405020304" pitchFamily="18" charset="0"/>
                <a:ea typeface="Times New Roman" panose="02020603050405020304" pitchFamily="18" charset="0"/>
              </a:rPr>
              <a:t>күші </a:t>
            </a:r>
            <a:r>
              <a:rPr lang="kk-KZ" sz="1200" kern="900" smtClean="0">
                <a:solidFill>
                  <a:srgbClr val="000000"/>
                </a:solidFill>
                <a:latin typeface="Times New Roman" panose="02020603050405020304" pitchFamily="18" charset="0"/>
                <a:ea typeface="Times New Roman" panose="02020603050405020304" pitchFamily="18" charset="0"/>
              </a:rPr>
              <a:t>9-14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8-10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5166311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636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0,127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116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0,581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316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0,791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0,138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smtClean="0">
                <a:solidFill>
                  <a:prstClr val="black"/>
                </a:solidFill>
                <a:latin typeface="Times New Roman" panose="02020603050405020304" pitchFamily="18" charset="0"/>
                <a:cs typeface="Times New Roman" panose="02020603050405020304" pitchFamily="18" charset="0"/>
              </a:rPr>
              <a:t>сәуір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smtClean="0">
                <a:solidFill>
                  <a:prstClr val="black"/>
                </a:solidFill>
                <a:latin typeface="Times New Roman" panose="02020603050405020304" pitchFamily="18" charset="0"/>
                <a:cs typeface="Times New Roman" panose="02020603050405020304" pitchFamily="18" charset="0"/>
              </a:rPr>
              <a:t>сәуір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23382</TotalTime>
  <Words>580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4682</cp:revision>
  <cp:lastPrinted>2021-07-01T07:38:07Z</cp:lastPrinted>
  <dcterms:created xsi:type="dcterms:W3CDTF">2018-03-27T06:03:00Z</dcterms:created>
  <dcterms:modified xsi:type="dcterms:W3CDTF">2025-04-18T07:53:56Z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