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914" y="7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9027573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81901279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r>
                        <a:rPr lang="en-US" sz="1000" b="0" i="0" u="none" strike="noStrike" dirty="0" smtClean="0">
                          <a:solidFill>
                            <a:schemeClr val="tx1"/>
                          </a:solidFill>
                          <a:effectLst/>
                          <a:latin typeface="Times New Roman" pitchFamily="18" charset="0"/>
                          <a:cs typeface="Times New Roman" pitchFamily="18" charset="0"/>
                        </a:rPr>
                        <a:t>3</a:t>
                      </a:r>
                      <a:r>
                        <a:rPr lang="kk-KZ" sz="1000" b="0" i="0" u="none" strike="noStrike" dirty="0" smtClean="0">
                          <a:solidFill>
                            <a:schemeClr val="tx1"/>
                          </a:solidFill>
                          <a:effectLst/>
                          <a:latin typeface="Times New Roman" pitchFamily="18" charset="0"/>
                          <a:cs typeface="Times New Roman" pitchFamily="18" charset="0"/>
                        </a:rPr>
                        <a:t>83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58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0,193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601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0,12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19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18</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19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a:t>
            </a:r>
            <a:r>
              <a:rPr lang="kk-KZ" sz="1200" kern="1400" dirty="0" smtClean="0">
                <a:latin typeface="Times New Roman"/>
                <a:ea typeface="Times New Roman"/>
              </a:rPr>
              <a:t>Батыстан, оңтүстік-батыстан жел </a:t>
            </a:r>
            <a:r>
              <a:rPr lang="kk-KZ" sz="1200" kern="1400" dirty="0">
                <a:latin typeface="Times New Roman"/>
                <a:ea typeface="Times New Roman"/>
              </a:rPr>
              <a:t>соғады, </a:t>
            </a:r>
            <a:r>
              <a:rPr lang="kk-KZ" sz="1200" kern="1400" dirty="0" smtClean="0">
                <a:latin typeface="Times New Roman"/>
                <a:ea typeface="Times New Roman"/>
              </a:rPr>
              <a:t>күші түнде </a:t>
            </a:r>
            <a:r>
              <a:rPr lang="kk-KZ" sz="1200" kern="1400" dirty="0" smtClean="0">
                <a:latin typeface="Times New Roman"/>
                <a:ea typeface="Times New Roman"/>
              </a:rPr>
              <a:t>2-7, </a:t>
            </a:r>
            <a:r>
              <a:rPr lang="kk-KZ" sz="1200" kern="1400" dirty="0" smtClean="0">
                <a:latin typeface="Times New Roman"/>
                <a:ea typeface="Times New Roman"/>
              </a:rPr>
              <a:t>күндіз 5-10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11-13, </a:t>
            </a:r>
            <a:r>
              <a:rPr lang="kk-KZ" sz="1200" kern="1400" dirty="0">
                <a:latin typeface="Times New Roman"/>
                <a:ea typeface="Times New Roman"/>
              </a:rPr>
              <a:t>күндіз </a:t>
            </a:r>
            <a:r>
              <a:rPr lang="kk-KZ" sz="1200" kern="1400" dirty="0" smtClean="0">
                <a:latin typeface="Times New Roman"/>
                <a:ea typeface="Times New Roman"/>
              </a:rPr>
              <a:t>25-27 </a:t>
            </a:r>
            <a:r>
              <a:rPr lang="kk-KZ" sz="1200" kern="1400" dirty="0">
                <a:latin typeface="Times New Roman"/>
                <a:ea typeface="Times New Roman"/>
              </a:rPr>
              <a:t>жылы.</a:t>
            </a:r>
            <a:endParaRPr lang="ru-RU" altLang="ru-RU" sz="1200" b="1" dirty="0" smtClean="0">
              <a:latin typeface="Times New Roman" pitchFamily="18" charset="0"/>
              <a:cs typeface="Times New Roman" pitchFamily="18" charset="0"/>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19</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Оңтүстік-батыстан оңтүстік-шығысқа ауысып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1-6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13-15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Мырзашева К./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26497</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4492</cp:revision>
  <cp:lastPrinted>2023-02-06T06:57:51Z</cp:lastPrinted>
  <dcterms:created xsi:type="dcterms:W3CDTF">2018-03-27T06:03:00Z</dcterms:created>
  <dcterms:modified xsi:type="dcterms:W3CDTF">2025-04-18T07:46:12Z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