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3287693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18</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15888"/>
            <a:ext cx="4817745" cy="21236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19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кей уақыттарда аздаған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 Солтүстік</a:t>
            </a: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м/с. </a:t>
            </a:r>
            <a:r>
              <a:rPr lang="kk-KZ" sz="1200" dirty="0">
                <a:latin typeface="Times New Roman" pitchFamily="18" charset="0"/>
                <a:cs typeface="Times New Roman" pitchFamily="18" charset="0"/>
              </a:rPr>
              <a:t>Ауа температурасы түнде 3-5 градус аяз, күндіз 4-6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19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20</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0-2 градус жылы.</a:t>
            </a:r>
            <a:endParaRPr lang="kk-KZ" sz="1200" dirty="0">
              <a:solidFill>
                <a:prstClr val="black"/>
              </a:solidFill>
              <a:latin typeface="Times New Roman"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987752465"/>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1368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156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18</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71746" y="2500311"/>
            <a:ext cx="4651692"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p:txBody>
      </p:sp>
      <p:sp>
        <p:nvSpPr>
          <p:cNvPr id="14" name="TextBox 13">
            <a:extLst>
              <a:ext uri="{FF2B5EF4-FFF2-40B4-BE49-F238E27FC236}">
                <a16:creationId xmlns:a16="http://schemas.microsoft.com/office/drawing/2014/main" id="{1801A764-2214-4DB3-A215-43ED3A0FA734}"/>
              </a:ext>
            </a:extLst>
          </p:cNvPr>
          <p:cNvSpPr txBox="1">
            <a:spLocks noChangeArrowheads="1"/>
          </p:cNvSpPr>
          <p:nvPr/>
        </p:nvSpPr>
        <p:spPr bwMode="hidden">
          <a:xfrm>
            <a:off x="5013644" y="3414197"/>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Тойшыманова</a:t>
            </a:r>
            <a:endParaRPr lang="ru-RU"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185</TotalTime>
  <Words>673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54</cp:revision>
  <dcterms:modified xsi:type="dcterms:W3CDTF">2025-04-18T08:24:06Z</dcterms:modified>
</cp:coreProperties>
</file>