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14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92957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07332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2807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жауын-шашынсыз. Жел солтүстік-батыстан оңтүстік-батысқа ауысып соғады, күші 9-14 м/с. Ауа температурасы түнде 7-9, күндіз 22-24 градус 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31220</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6157</cp:revision>
  <cp:lastPrinted>2021-07-01T03:56:27Z</cp:lastPrinted>
  <dcterms:created xsi:type="dcterms:W3CDTF">2018-03-27T06:03:00Z</dcterms:created>
  <dcterms:modified xsi:type="dcterms:W3CDTF">2025-04-18T06:27:45Z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