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20861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түнде және таңертең қар, көктайғақ. Жел солтүстік-батыстан 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15-18</a:t>
            </a:r>
            <a:r>
              <a:rPr lang=""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4-6°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20</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5-7°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28488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kk-KZ" altLang="ru-RU" sz="1200" b="1" i="1"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19104</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3446</cp:revision>
  <cp:lastPrinted>2021-07-01T03:56:27Z</cp:lastPrinted>
  <dcterms:created xsi:type="dcterms:W3CDTF">2018-03-27T06:03:00Z</dcterms:created>
  <dcterms:modified xsi:type="dcterms:W3CDTF">2025-04-18T08:01:08Z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