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728562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190052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150" dirty="0" err="1">
                <a:latin typeface="Times New Roman" panose="02020603050405020304" pitchFamily="18" charset="0"/>
                <a:cs typeface="Times New Roman" panose="02020603050405020304" pitchFamily="18" charset="0"/>
              </a:rPr>
              <a:t>Көшпелі</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бұлтты</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жауын-шашынсыз</a:t>
            </a:r>
            <a:r>
              <a:rPr lang="ru-RU" altLang="ru-RU" sz="1150" dirty="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Солтүстік-батыстан</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солтүстіктен</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жел</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соғады</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күші</a:t>
            </a:r>
            <a:r>
              <a:rPr lang="ru-RU" altLang="ru-RU" sz="1150" dirty="0">
                <a:latin typeface="Times New Roman" panose="02020603050405020304" pitchFamily="18" charset="0"/>
                <a:cs typeface="Times New Roman" panose="02020603050405020304" pitchFamily="18" charset="0"/>
              </a:rPr>
              <a:t> </a:t>
            </a:r>
            <a:r>
              <a:rPr lang="ru-RU" altLang="ru-RU" sz="1150" dirty="0" smtClean="0">
                <a:latin typeface="Times New Roman" panose="02020603050405020304" pitchFamily="18" charset="0"/>
                <a:cs typeface="Times New Roman" panose="02020603050405020304" pitchFamily="18" charset="0"/>
              </a:rPr>
              <a:t>7-12 м/с</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Ауа</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температурасы</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түнде</a:t>
            </a:r>
            <a:r>
              <a:rPr lang="ru-RU" altLang="ru-RU" sz="1150" dirty="0">
                <a:latin typeface="Times New Roman" panose="02020603050405020304" pitchFamily="18" charset="0"/>
                <a:cs typeface="Times New Roman" panose="02020603050405020304" pitchFamily="18" charset="0"/>
              </a:rPr>
              <a:t> 2</a:t>
            </a:r>
            <a:r>
              <a:rPr lang="ru-RU" altLang="ru-RU" sz="1150" dirty="0" smtClean="0">
                <a:latin typeface="Times New Roman" panose="02020603050405020304" pitchFamily="18" charset="0"/>
                <a:cs typeface="Times New Roman" panose="02020603050405020304" pitchFamily="18" charset="0"/>
              </a:rPr>
              <a:t>-4, </a:t>
            </a:r>
            <a:r>
              <a:rPr lang="ru-RU" altLang="ru-RU" sz="1150" dirty="0" err="1">
                <a:latin typeface="Times New Roman" panose="02020603050405020304" pitchFamily="18" charset="0"/>
                <a:cs typeface="Times New Roman" panose="02020603050405020304" pitchFamily="18" charset="0"/>
              </a:rPr>
              <a:t>күндіз</a:t>
            </a:r>
            <a:r>
              <a:rPr lang="ru-RU" altLang="ru-RU" sz="1150" dirty="0">
                <a:latin typeface="Times New Roman" panose="02020603050405020304" pitchFamily="18" charset="0"/>
                <a:cs typeface="Times New Roman" panose="02020603050405020304" pitchFamily="18" charset="0"/>
              </a:rPr>
              <a:t> </a:t>
            </a:r>
            <a:r>
              <a:rPr lang="ru-RU" altLang="ru-RU" sz="1150" dirty="0" smtClean="0">
                <a:latin typeface="Times New Roman" panose="02020603050405020304" pitchFamily="18" charset="0"/>
                <a:cs typeface="Times New Roman" panose="02020603050405020304" pitchFamily="18" charset="0"/>
              </a:rPr>
              <a:t>15-17 градус </a:t>
            </a:r>
            <a:r>
              <a:rPr lang="ru-RU" altLang="ru-RU" sz="1150" dirty="0" err="1">
                <a:latin typeface="Times New Roman" panose="02020603050405020304" pitchFamily="18" charset="0"/>
                <a:cs typeface="Times New Roman" panose="02020603050405020304" pitchFamily="18" charset="0"/>
              </a:rPr>
              <a:t>жылы</a:t>
            </a:r>
            <a:r>
              <a:rPr lang="ru-RU" altLang="ru-RU" sz="1150" dirty="0">
                <a:latin typeface="Times New Roman" panose="02020603050405020304" pitchFamily="18" charset="0"/>
                <a:cs typeface="Times New Roman" panose="02020603050405020304" pitchFamily="18" charset="0"/>
              </a:rPr>
              <a:t>.</a:t>
            </a:r>
          </a:p>
          <a:p>
            <a:pPr algn="ctr"/>
            <a:r>
              <a:rPr lang="ru-RU" altLang="ru-RU" sz="1150" b="1" dirty="0" smtClean="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smtClean="0">
                <a:latin typeface="Times New Roman" panose="02020603050405020304" pitchFamily="18" charset="0"/>
                <a:cs typeface="Times New Roman" panose="02020603050405020304" pitchFamily="18" charset="0"/>
              </a:rPr>
              <a:t>Батыстан </a:t>
            </a:r>
            <a:r>
              <a:rPr lang="ru-RU" altLang="ru-RU" sz="1200"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6857957"/>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24669</TotalTime>
  <Words>502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4600</cp:revision>
  <cp:lastPrinted>2021-07-01T07:38:07Z</cp:lastPrinted>
  <dcterms:created xsi:type="dcterms:W3CDTF">2018-03-27T06:03:00Z</dcterms:created>
  <dcterms:modified xsi:type="dcterms:W3CDTF">2025-04-18T07:31:47Z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