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0E7C7DD-0F8E-4DF2-9C4C-C2FEC5E44C2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708953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0A134-6AF8-42AC-B9F3-A8471E3CAD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069F4-D929-46A0-AE31-26A96CE3E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8BB1-7AB5-4A9F-811B-EB4F78316E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1E4D0-97C3-4BD0-9850-A6543E163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7F82F-2571-4E64-B155-AECB073720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A8243-9BF2-42E3-ACC3-2FD817F42F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A0524-EA5A-4092-A39B-4B8ECC97DD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06D3-133F-4E84-854B-172D4A852C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D9B92-70F6-452A-B84A-588CBE46E4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923E5-2778-4907-B611-D6D2B3B9D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88B4C-B890-4857-8FE9-B9CA484B4F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F68A4D0-0940-472D-B59F-17BF9EE291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19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 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 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 </a:t>
            </a:r>
            <a:r>
              <a:rPr lang="kk-KZ" sz="1100" dirty="0" smtClean="0">
                <a:solidFill>
                  <a:schemeClr val="tx1"/>
                </a:solidFill>
              </a:rPr>
              <a:t>3-5</a:t>
            </a:r>
            <a:r>
              <a:rPr lang="ru-RU" sz="1100" dirty="0" smtClean="0">
                <a:solidFill>
                  <a:schemeClr val="tx1"/>
                </a:solidFill>
              </a:rPr>
              <a:t>, днем</a:t>
            </a:r>
            <a:r>
              <a:rPr lang="kk-KZ" sz="1100" dirty="0" smtClean="0">
                <a:solidFill>
                  <a:schemeClr val="tx1"/>
                </a:solidFill>
              </a:rPr>
              <a:t> 14-16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271539"/>
              </p:ext>
            </p:extLst>
          </p:nvPr>
        </p:nvGraphicFramePr>
        <p:xfrm>
          <a:off x="4818063" y="4046538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24574</TotalTime>
  <Words>722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5803</cp:revision>
  <cp:lastPrinted>2021-07-01T09:11:30Z</cp:lastPrinted>
  <dcterms:created xsi:type="dcterms:W3CDTF">2018-03-27T06:03:00Z</dcterms:created>
  <dcterms:modified xsi:type="dcterms:W3CDTF">2025-04-19T07:33:14Z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