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0" d="100"/>
          <a:sy n="120" d="100"/>
        </p:scale>
        <p:origin x="-3504" y="-16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813490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20 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20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дождь, днем гроза. В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западный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9-14, порывы        15-20 м/с, днем 15-20, порывы 23-28 м/с.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Температура воздуха ночью 2-4, днем 22-24 тепла.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21 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20 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21 апреля2025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дождь. Ветер юго-западный 9-14,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порывы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15-20 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5-7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апреля, ночью 21 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/Т.Марьина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18404</TotalTime>
  <Words>647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6502</cp:revision>
  <cp:lastPrinted>2021-07-01T03:56:27Z</cp:lastPrinted>
  <dcterms:created xsi:type="dcterms:W3CDTF">2018-03-27T06:03:00Z</dcterms:created>
  <dcterms:modified xsi:type="dcterms:W3CDTF">2025-04-19T06:52:59Z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