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6382576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19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19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2" y="163988"/>
            <a:ext cx="4854255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9-14, временами порывы 15-20 м/с. Температура воздуха ночью 1-3, днем 19-21 тепла.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15-18 м/с. Температура воздуха 7-9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94087"/>
            <a:ext cx="4607561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209535515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азота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8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0A3B32-D9BD-49A3-879D-C756967F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01242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631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53</cp:revision>
  <dcterms:modified xsi:type="dcterms:W3CDTF">2025-04-19T08:19:24Z</dcterms:modified>
</cp:coreProperties>
</file>