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382198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20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днем небольшой дождь. Ветер юго-западный 9-14, днем порывы 15-20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ночью 4-6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мороза,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днем 17-19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8-10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18285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апреля, ночью 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43167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6490</cp:revision>
  <cp:lastPrinted>2021-11-30T05:55:24Z</cp:lastPrinted>
  <dcterms:created xsi:type="dcterms:W3CDTF">2018-03-27T06:03:00Z</dcterms:created>
  <dcterms:modified xsi:type="dcterms:W3CDTF">2025-04-19T07:11:24Z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