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27886698"/>
              </p:ext>
            </p:extLst>
          </p:nvPr>
        </p:nvGraphicFramePr>
        <p:xfrm>
          <a:off x="307975" y="2443337"/>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15-18</a:t>
            </a:r>
            <a:r>
              <a:rPr lang=""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6-8°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284883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19106</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3448</cp:revision>
  <cp:lastPrinted>2021-07-01T03:56:27Z</cp:lastPrinted>
  <dcterms:created xsi:type="dcterms:W3CDTF">2018-03-27T06:03:00Z</dcterms:created>
  <dcterms:modified xsi:type="dcterms:W3CDTF">2025-04-19T06:05:55Z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