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9788515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kk-KZ" dirty="0"/>
                        <a:t>19</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53000" y="115888"/>
            <a:ext cx="4817745"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20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19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20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ңтүстік-батыстан, батыстан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9-14, </a:t>
            </a:r>
            <a:r>
              <a:rPr lang="ru-RU" altLang="ru-RU" sz="1200" dirty="0" err="1">
                <a:latin typeface="Times New Roman" panose="02020603050405020304" pitchFamily="18" charset="0"/>
                <a:cs typeface="Times New Roman" panose="02020603050405020304" pitchFamily="18" charset="0"/>
              </a:rPr>
              <a:t>кей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уақыттарда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kk-KZ" sz="1200" dirty="0">
                <a:latin typeface="Times New Roman" pitchFamily="18" charset="0"/>
                <a:cs typeface="Times New Roman" pitchFamily="18" charset="0"/>
              </a:rPr>
              <a:t>Ауа температурасы түнде 1-3, күндіз 19-21 градус жылы.</a:t>
            </a:r>
          </a:p>
          <a:p>
            <a:pPr indent="182563" algn="just" hangingPunct="1">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20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21</a:t>
            </a:r>
            <a:r>
              <a:rPr lang="kk-KZ" sz="1200" b="1" dirty="0">
                <a:latin typeface="Times New Roman" pitchFamily="18" charset="0"/>
                <a:cs typeface="Times New Roman" pitchFamily="18" charset="0"/>
              </a:rPr>
              <a:t>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 Оңтүстік-батыстан жел соғады, </a:t>
            </a:r>
            <a:r>
              <a:rPr lang="kk-KZ" sz="1200">
                <a:solidFill>
                  <a:prstClr val="black"/>
                </a:solidFill>
                <a:latin typeface="Times New Roman" pitchFamily="18" charset="0"/>
                <a:cs typeface="Times New Roman" pitchFamily="18" charset="0"/>
              </a:rPr>
              <a:t>күші 9-14, екпіні 15-18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7-9 градус жылы.</a:t>
            </a:r>
          </a:p>
        </p:txBody>
      </p:sp>
      <p:graphicFrame>
        <p:nvGraphicFramePr>
          <p:cNvPr id="27" name="Table"/>
          <p:cNvGraphicFramePr/>
          <p:nvPr>
            <p:extLst>
              <p:ext uri="{D42A27DB-BD31-4B8C-83A1-F6EECF244321}">
                <p14:modId xmlns:p14="http://schemas.microsoft.com/office/powerpoint/2010/main" val="1249192156"/>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79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665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45</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a:t>19</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71746" y="2500311"/>
            <a:ext cx="4651692"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endParaRPr lang="ru-RU" sz="1200" dirty="0">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1801A764-2214-4DB3-A215-43ED3A0FA734}"/>
              </a:ext>
            </a:extLst>
          </p:cNvPr>
          <p:cNvSpPr txBox="1">
            <a:spLocks noChangeArrowheads="1"/>
          </p:cNvSpPr>
          <p:nvPr/>
        </p:nvSpPr>
        <p:spPr bwMode="hidden">
          <a:xfrm>
            <a:off x="5013644" y="3414197"/>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Смагулова</a:t>
            </a:r>
            <a:r>
              <a:rPr lang="ru-RU" sz="1200" dirty="0">
                <a:latin typeface="Times New Roman"/>
                <a:ea typeface="Times New Roman"/>
                <a:cs typeface="Times New Roman"/>
                <a:sym typeface="Times New Roman"/>
              </a:rPr>
              <a:t> С.</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305</TotalTime>
  <Words>659</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60</cp:revision>
  <dcterms:modified xsi:type="dcterms:W3CDTF">2025-04-19T08:19:09Z</dcterms:modified>
</cp:coreProperties>
</file>