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2211509"/>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20 </a:t>
            </a:r>
            <a:r>
              <a:rPr lang="kk-KZ" altLang="ru-RU" sz="1200" b="1" dirty="0" smtClean="0">
                <a:latin typeface="Times New Roman" pitchFamily="18" charset="0"/>
                <a:cs typeface="Times New Roman" pitchFamily="18" charset="0"/>
              </a:rPr>
              <a:t>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19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20</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6-11, </a:t>
            </a:r>
            <a:r>
              <a:rPr lang="kk-KZ" sz="1200" dirty="0">
                <a:latin typeface="Times New Roman" panose="02020603050405020304" pitchFamily="18" charset="0"/>
                <a:cs typeface="Times New Roman" panose="02020603050405020304" pitchFamily="18" charset="0"/>
              </a:rPr>
              <a:t>күндіз екпіні </a:t>
            </a:r>
            <a:r>
              <a:rPr lang="kk-KZ" sz="1200" dirty="0" smtClean="0">
                <a:latin typeface="Times New Roman" panose="02020603050405020304" pitchFamily="18" charset="0"/>
                <a:cs typeface="Times New Roman" panose="02020603050405020304" pitchFamily="18" charset="0"/>
              </a:rPr>
              <a:t>14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p>
          <a:p>
            <a:pPr algn="just"/>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itchFamily="18" charset="0"/>
                <a:cs typeface="Times New Roman" pitchFamily="18" charset="0"/>
              </a:rPr>
              <a:t>сәуір </a:t>
            </a:r>
            <a:endParaRPr lang="kk-KZ" alt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20</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 жауын-шашынсыз. Оңтүстік-батыстан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313501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smtClean="0">
                <a:solidFill>
                  <a:schemeClr val="tx1"/>
                </a:solidFill>
                <a:latin typeface="Times New Roman" panose="02020603050405020304" pitchFamily="18" charset="0"/>
                <a:cs typeface="Times New Roman" panose="02020603050405020304" pitchFamily="18" charset="0"/>
              </a:rPr>
              <a:t>жылғы 20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25236</TotalTime>
  <Words>520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5540</cp:revision>
  <cp:lastPrinted>2021-07-01T07:38:07Z</cp:lastPrinted>
  <dcterms:created xsi:type="dcterms:W3CDTF">2018-03-27T06:03:00Z</dcterms:created>
  <dcterms:modified xsi:type="dcterms:W3CDTF">2025-04-19T08:56:20Z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