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55610086"/>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00733215"/>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2646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a:solidFill>
                  <a:srgbClr val="000000"/>
                </a:solidFill>
                <a:latin typeface="Times New Roman"/>
              </a:rPr>
              <a:t>өшпелі бұлтты, жауын-шашынсыз. Жел </a:t>
            </a:r>
            <a:r>
              <a:rPr lang="kk-KZ" sz="1100" dirty="0" smtClean="0">
                <a:solidFill>
                  <a:srgbClr val="000000"/>
                </a:solidFill>
                <a:latin typeface="Times New Roman"/>
              </a:rPr>
              <a:t>оңтүстік-батыстан </a:t>
            </a:r>
            <a:r>
              <a:rPr lang="kk-KZ" sz="1100" dirty="0">
                <a:solidFill>
                  <a:srgbClr val="000000"/>
                </a:solidFill>
                <a:latin typeface="Times New Roman"/>
              </a:rPr>
              <a:t>соғады, күші 9-14 м/с. Ауа температурасы түнде </a:t>
            </a:r>
            <a:r>
              <a:rPr lang="kk-KZ" sz="1100" dirty="0" smtClean="0">
                <a:solidFill>
                  <a:srgbClr val="000000"/>
                </a:solidFill>
                <a:latin typeface="Times New Roman"/>
              </a:rPr>
              <a:t>11-13, </a:t>
            </a:r>
            <a:r>
              <a:rPr lang="kk-KZ" sz="1100" dirty="0">
                <a:solidFill>
                  <a:srgbClr val="000000"/>
                </a:solidFill>
                <a:latin typeface="Times New Roman"/>
              </a:rPr>
              <a:t>күндіз </a:t>
            </a:r>
            <a:r>
              <a:rPr lang="kk-KZ" sz="1100" dirty="0" smtClean="0">
                <a:solidFill>
                  <a:srgbClr val="000000"/>
                </a:solidFill>
                <a:latin typeface="Times New Roman"/>
              </a:rPr>
              <a:t>24-26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21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соғады, күші 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21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31225</TotalTime>
  <Words>567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6158</cp:revision>
  <cp:lastPrinted>2021-07-01T03:56:27Z</cp:lastPrinted>
  <dcterms:created xsi:type="dcterms:W3CDTF">2018-03-27T06:03:00Z</dcterms:created>
  <dcterms:modified xsi:type="dcterms:W3CDTF">2025-04-19T06:19:39Z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