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504" y="-169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109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19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178782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20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19</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найзағай. Батыстан жел соғады, түнде күші       9-14, екпіні </a:t>
            </a:r>
            <a:r>
              <a:rPr lang="kk-KZ" sz="1100" dirty="0"/>
              <a:t>15-20</a:t>
            </a:r>
            <a:r>
              <a:rPr lang="kk-KZ" sz="1100" dirty="0">
                <a:latin typeface="Times New Roman" pitchFamily="18" charset="0"/>
                <a:cs typeface="Times New Roman" pitchFamily="18" charset="0"/>
              </a:rPr>
              <a:t> м/с, күндіз 15-20, екпіні 23-28 м/с. Ауа температурасы түнде 2-4 градус аяз, күндіз 22-24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21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20</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21</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a:t>
            </a:r>
            <a:r>
              <a:rPr lang="ru-RU" sz="1100" dirty="0" err="1">
                <a:latin typeface="Times New Roman" pitchFamily="18" charset="0"/>
                <a:cs typeface="Times New Roman" pitchFamily="18" charset="0"/>
              </a:rPr>
              <a:t>жаңбыр</a:t>
            </a:r>
            <a:r>
              <a:rPr lang="kk-KZ" sz="1100" dirty="0">
                <a:latin typeface="Times New Roman" pitchFamily="18" charset="0"/>
                <a:cs typeface="Times New Roman" pitchFamily="18" charset="0"/>
              </a:rPr>
              <a:t>. Оңтүстік-батыстан жел соғады, күші 9-14, екпіні        15-20 м/с. Ауа температурасы 5-7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060848"/>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20</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21</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16367</TotalTime>
  <Words>606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6197</cp:revision>
  <cp:lastPrinted>2021-07-01T03:56:27Z</cp:lastPrinted>
  <dcterms:created xsi:type="dcterms:W3CDTF">2018-03-27T06:03:00Z</dcterms:created>
  <dcterms:modified xsi:type="dcterms:W3CDTF">2025-04-19T06:55:24Z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