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494" y="9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79759126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81901279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64</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0,401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r>
                        <a:rPr lang="ru-RU"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579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60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20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19</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Аздаған </a:t>
            </a:r>
            <a:r>
              <a:rPr lang="kk-KZ" sz="1200" kern="1400" dirty="0">
                <a:latin typeface="Times New Roman"/>
                <a:ea typeface="Times New Roman"/>
              </a:rPr>
              <a:t>бұлтты, жауын-шашынсыз. Оңтүстік-шығыстан жел соғады, күші түнде 0-5, күндіз 5-10 м/с. Ауа температурасы түнде 10-12, күндіз 25-27 жылы.</a:t>
            </a:r>
            <a:endParaRPr lang="ru-RU" altLang="ru-RU" sz="1200" b="1" dirty="0" smtClean="0">
              <a:latin typeface="Times New Roman" pitchFamily="18" charset="0"/>
              <a:cs typeface="Times New Roman" pitchFamily="18" charset="0"/>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20</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21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3-8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12-14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20 </a:t>
            </a:r>
            <a:r>
              <a:rPr lang="ru-RU" sz="1150" b="1" dirty="0" err="1" smtClean="0">
                <a:solidFill>
                  <a:schemeClr val="tx1"/>
                </a:solidFill>
                <a:latin typeface="Times New Roman" panose="02020603050405020304" pitchFamily="18" charset="0"/>
                <a:cs typeface="Times New Roman" panose="02020603050405020304" pitchFamily="18" charset="0"/>
              </a:rPr>
              <a:t>сәуір</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26504</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4494</cp:revision>
  <cp:lastPrinted>2023-02-06T06:57:51Z</cp:lastPrinted>
  <dcterms:created xsi:type="dcterms:W3CDTF">2018-03-27T06:03:00Z</dcterms:created>
  <dcterms:modified xsi:type="dcterms:W3CDTF">2025-04-19T08:04:57Z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