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7631066"/>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192360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жауын-шашынсыз.Оңтүстік-батыстан, батыстан жел соғады, күндіз екпіні 15-20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a:latin typeface="Times New Roman" panose="02020603050405020304" pitchFamily="18" charset="0"/>
                <a:cs typeface="Times New Roman" panose="02020603050405020304" pitchFamily="18" charset="0"/>
              </a:rPr>
              <a:t>температурасы </a:t>
            </a:r>
            <a:r>
              <a:rPr lang="kk-KZ" altLang="ru-RU" sz="1200" smtClean="0">
                <a:latin typeface="Times New Roman" panose="02020603050405020304" pitchFamily="18" charset="0"/>
                <a:cs typeface="Times New Roman" panose="02020603050405020304" pitchFamily="18" charset="0"/>
              </a:rPr>
              <a:t>түнде 0-2, </a:t>
            </a:r>
            <a:r>
              <a:rPr lang="kk-KZ" altLang="ru-RU" sz="1200" dirty="0">
                <a:latin typeface="Times New Roman" panose="02020603050405020304" pitchFamily="18" charset="0"/>
                <a:cs typeface="Times New Roman" panose="02020603050405020304" pitchFamily="18" charset="0"/>
              </a:rPr>
              <a:t>күндіз 17-19 градус </a:t>
            </a:r>
            <a:r>
              <a:rPr lang="kk-KZ" altLang="ru-RU" sz="1200" dirty="0" smtClean="0">
                <a:latin typeface="Times New Roman" panose="02020603050405020304" pitchFamily="18" charset="0"/>
                <a:cs typeface="Times New Roman" panose="02020603050405020304" pitchFamily="18" charset="0"/>
              </a:rPr>
              <a:t>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жауын-шашынсыз.Оңтүстік-батыстан жел соғады, күші 9-14 м/с.Ауа температурасы түнде 7-9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145788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26266</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4800</cp:revision>
  <cp:lastPrinted>2021-07-01T07:38:07Z</cp:lastPrinted>
  <dcterms:created xsi:type="dcterms:W3CDTF">2018-03-27T06:03:00Z</dcterms:created>
  <dcterms:modified xsi:type="dcterms:W3CDTF">2025-04-19T08:21:22Z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