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728562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20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0-2,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17-19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just"/>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жел соғады, күші 9-14 м/с. Ауа температурасы түнде 7-9 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2333858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24697</TotalTime>
  <Words>504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4603</cp:revision>
  <cp:lastPrinted>2021-07-01T07:38:07Z</cp:lastPrinted>
  <dcterms:created xsi:type="dcterms:W3CDTF">2018-03-27T06:03:00Z</dcterms:created>
  <dcterms:modified xsi:type="dcterms:W3CDTF">2025-04-19T08:25:13Z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