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01053777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latin typeface="Times New Roman" panose="02020603050405020304" pitchFamily="18" charset="0"/>
                <a:cs typeface="Times New Roman" panose="02020603050405020304" pitchFamily="18" charset="0"/>
              </a:rPr>
              <a:t>Қазақстан</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Республикасының</a:t>
            </a:r>
            <a:r>
              <a:rPr lang="ru-RU" altLang="ru-RU" sz="1400" b="1" dirty="0">
                <a:latin typeface="Times New Roman" panose="02020603050405020304" pitchFamily="18" charset="0"/>
                <a:cs typeface="Times New Roman" panose="02020603050405020304" pitchFamily="18" charset="0"/>
              </a:rPr>
              <a:t> Экология </a:t>
            </a:r>
            <a:r>
              <a:rPr lang="ru-RU" altLang="ru-RU" sz="1400" b="1" dirty="0" err="1">
                <a:latin typeface="Times New Roman" panose="02020603050405020304" pitchFamily="18" charset="0"/>
                <a:cs typeface="Times New Roman" panose="02020603050405020304" pitchFamily="18" charset="0"/>
              </a:rPr>
              <a:t>және</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табиғи</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ресурстар</a:t>
            </a:r>
            <a:r>
              <a:rPr lang="ru-RU" altLang="ru-RU" sz="1400" b="1" dirty="0">
                <a:latin typeface="Times New Roman" panose="02020603050405020304" pitchFamily="18" charset="0"/>
                <a:cs typeface="Times New Roman" panose="02020603050405020304" pitchFamily="18" charset="0"/>
              </a:rPr>
              <a:t> </a:t>
            </a:r>
            <a:r>
              <a:rPr lang="ru-RU" altLang="ru-RU" sz="1400" b="1" dirty="0" err="1">
                <a:latin typeface="Times New Roman" panose="02020603050405020304" pitchFamily="18" charset="0"/>
                <a:cs typeface="Times New Roman" panose="02020603050405020304" pitchFamily="18" charset="0"/>
              </a:rPr>
              <a:t>министрлігі</a:t>
            </a:r>
            <a:r>
              <a:rPr lang="ru-RU" altLang="ru-RU" sz="14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«КАЗГИДРОМЕТ» РМК</a:t>
            </a:r>
            <a:endParaRPr lang="ru-RU" altLang="ru-RU" sz="1200" b="1" dirty="0">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44962392"/>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2063288527"/>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жауын-шашынсыз.Оңтүстік-батыстан, батыстан жел соғады,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a:latin typeface="Times New Roman" panose="02020603050405020304" pitchFamily="18" charset="0"/>
                <a:cs typeface="Times New Roman" panose="02020603050405020304" pitchFamily="18" charset="0"/>
              </a:rPr>
              <a:t>температурасы </a:t>
            </a:r>
            <a:r>
              <a:rPr lang="kk-KZ" altLang="ru-RU" sz="1200" smtClean="0">
                <a:latin typeface="Times New Roman" panose="02020603050405020304" pitchFamily="18" charset="0"/>
                <a:cs typeface="Times New Roman" panose="02020603050405020304" pitchFamily="18" charset="0"/>
              </a:rPr>
              <a:t>түнде 0-2, </a:t>
            </a:r>
            <a:r>
              <a:rPr lang="kk-KZ" altLang="ru-RU" sz="1200" dirty="0">
                <a:latin typeface="Times New Roman" panose="02020603050405020304" pitchFamily="18" charset="0"/>
                <a:cs typeface="Times New Roman" panose="02020603050405020304" pitchFamily="18" charset="0"/>
              </a:rPr>
              <a:t>күндіз 17-19 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м/с.Ауа температурасы түнде 7-9 градус жылы.</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a:t>
            </a:r>
            <a:r>
              <a:rPr lang="kk-KZ"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3102342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24369</TotalTime>
  <Words>561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4698</cp:revision>
  <cp:lastPrinted>2021-07-01T03:56:27Z</cp:lastPrinted>
  <dcterms:created xsi:type="dcterms:W3CDTF">2018-03-27T06:03:00Z</dcterms:created>
  <dcterms:modified xsi:type="dcterms:W3CDTF">2025-04-19T08:25:43Z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