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091708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a:solidFill>
                            <a:srgbClr val="002060"/>
                          </a:solidFill>
                          <a:latin typeface="Times New Roman" panose="02020603050405020304" pitchFamily="18" charset="0"/>
                          <a:cs typeface="Times New Roman" panose="02020603050405020304" pitchFamily="18" charset="0"/>
                        </a:rPr>
                        <a:t>9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19 сәуірде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93075261"/>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42784"/>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20</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сәуірге</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19 сәуір с. 20-ден 20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күндіз аздған жаңбыр. Оңтүстік-батыстан жел соғады, күші 9-14,</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күндіз екпіні 15-20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4-6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аяз,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17-19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жылы. </a:t>
            </a:r>
          </a:p>
          <a:p>
            <a:pPr algn="ctr"/>
            <a:r>
              <a:rPr lang="ru-KZ" sz="1100" b="1" kern="1400" dirty="0">
                <a:latin typeface="Times New Roman" panose="02020603050405020304" pitchFamily="18" charset="0"/>
                <a:cs typeface="Times New Roman" panose="02020603050405020304" pitchFamily="18" charset="0"/>
              </a:rPr>
              <a:t>2</a:t>
            </a:r>
            <a:r>
              <a:rPr lang="ru-RU" sz="1100" b="1" kern="1400" dirty="0">
                <a:latin typeface="Times New Roman" panose="02020603050405020304" pitchFamily="18" charset="0"/>
                <a:cs typeface="Times New Roman" panose="02020603050405020304" pitchFamily="18" charset="0"/>
              </a:rPr>
              <a:t>1 </a:t>
            </a:r>
            <a:r>
              <a:rPr lang="kk-KZ" sz="1100" b="1" kern="1400" dirty="0">
                <a:latin typeface="Times New Roman" panose="02020603050405020304" pitchFamily="18" charset="0"/>
                <a:cs typeface="Times New Roman" panose="02020603050405020304" pitchFamily="18" charset="0"/>
              </a:rPr>
              <a:t>сәуір</a:t>
            </a:r>
            <a:r>
              <a:rPr lang="ru-RU" sz="1100" b="1" kern="1400" dirty="0" err="1">
                <a:latin typeface="Times New Roman" panose="02020603050405020304" pitchFamily="18" charset="0"/>
                <a:cs typeface="Times New Roman" panose="02020603050405020304" pitchFamily="18" charset="0"/>
              </a:rPr>
              <a:t>ге</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20 сәуір </a:t>
            </a:r>
            <a:r>
              <a:rPr lang="ru-RU" sz="1100" b="1" dirty="0">
                <a:latin typeface="Times New Roman" panose="02020603050405020304" pitchFamily="18" charset="0"/>
                <a:cs typeface="Times New Roman" panose="02020603050405020304" pitchFamily="18" charset="0"/>
              </a:rPr>
              <a:t>с. 20-ден </a:t>
            </a:r>
            <a:r>
              <a:rPr lang="ru-KZ" sz="1100" b="1" dirty="0">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1 </a:t>
            </a:r>
            <a:r>
              <a:rPr lang="ru-RU" sz="1100" b="1" kern="1400" dirty="0">
                <a:latin typeface="Times New Roman" panose="02020603050405020304" pitchFamily="18" charset="0"/>
                <a:cs typeface="Times New Roman" panose="02020603050405020304" pitchFamily="18" charset="0"/>
              </a:rPr>
              <a:t>сәуір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Оңтүстік-батыстан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8-10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20 </a:t>
            </a:r>
            <a:r>
              <a:rPr lang="kk-KZ" sz="1100" dirty="0">
                <a:solidFill>
                  <a:schemeClr val="tx1"/>
                </a:solidFill>
                <a:latin typeface="Times New Roman" panose="02020603050405020304" pitchFamily="18" charset="0"/>
                <a:cs typeface="Times New Roman" panose="02020603050405020304" pitchFamily="18" charset="0"/>
              </a:rPr>
              <a:t>сәуірде</a:t>
            </a:r>
            <a:r>
              <a:rPr lang="ru-RU" sz="1100" dirty="0">
                <a:solidFill>
                  <a:schemeClr val="tx1"/>
                </a:solidFill>
                <a:latin typeface="Times New Roman" panose="02020603050405020304" pitchFamily="18" charset="0"/>
                <a:cs typeface="Times New Roman" panose="02020603050405020304" pitchFamily="18" charset="0"/>
              </a:rPr>
              <a:t>, түнде </a:t>
            </a:r>
            <a:r>
              <a:rPr lang="ru-KZ" sz="1100" dirty="0">
                <a:solidFill>
                  <a:schemeClr val="tx1"/>
                </a:solidFill>
                <a:latin typeface="Times New Roman" panose="02020603050405020304" pitchFamily="18" charset="0"/>
                <a:cs typeface="Times New Roman" panose="02020603050405020304" pitchFamily="18" charset="0"/>
              </a:rPr>
              <a:t>2</a:t>
            </a:r>
            <a:r>
              <a:rPr lang="ru-RU" sz="1100" dirty="0">
                <a:solidFill>
                  <a:schemeClr val="tx1"/>
                </a:solidFill>
                <a:latin typeface="Times New Roman" panose="02020603050405020304" pitchFamily="18" charset="0"/>
                <a:cs typeface="Times New Roman" panose="02020603050405020304" pitchFamily="18" charset="0"/>
              </a:rPr>
              <a:t>1 </a:t>
            </a:r>
            <a:r>
              <a:rPr lang="kk-KZ" sz="1100" dirty="0">
                <a:solidFill>
                  <a:schemeClr val="tx1"/>
                </a:solidFill>
                <a:latin typeface="Times New Roman" panose="02020603050405020304" pitchFamily="18" charset="0"/>
                <a:cs typeface="Times New Roman" panose="02020603050405020304" pitchFamily="18" charset="0"/>
              </a:rPr>
              <a:t>сәуірде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a:t>
            </a:r>
            <a:r>
              <a:rPr lang="kk-KZ" altLang="ru-RU" sz="1200" b="1" i="1">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40064</TotalTime>
  <Words>614</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6227</cp:revision>
  <cp:lastPrinted>2023-01-16T10:13:34Z</cp:lastPrinted>
  <dcterms:created xsi:type="dcterms:W3CDTF">2018-03-27T06:03:00Z</dcterms:created>
  <dcterms:modified xsi:type="dcterms:W3CDTF">2025-04-19T07:11:50Z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