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93335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21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дождь. Ветер северо-западный 9-14, днем порывы 15-20 м/с. Температура воздуха ночью 9-11, днем 13-15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455152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43177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6493</cp:revision>
  <cp:lastPrinted>2021-11-30T05:55:24Z</cp:lastPrinted>
  <dcterms:created xsi:type="dcterms:W3CDTF">2018-03-27T06:03:00Z</dcterms:created>
  <dcterms:modified xsi:type="dcterms:W3CDTF">2025-04-20T06:08:00Z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