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30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3282914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21 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днем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орывы 15-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93796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25122" y="322470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987532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19975</TotalTime>
  <Words>622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3422</cp:revision>
  <cp:lastPrinted>2021-07-01T03:56:27Z</cp:lastPrinted>
  <dcterms:created xsi:type="dcterms:W3CDTF">2018-03-27T06:03:00Z</dcterms:created>
  <dcterms:modified xsi:type="dcterms:W3CDTF">2025-04-20T07:20:37Z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