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1602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74465688"/>
              </p:ext>
            </p:extLst>
          </p:nvPr>
        </p:nvGraphicFramePr>
        <p:xfrm>
          <a:off x="307975" y="2471152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№110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</a:t>
                      </a: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апреля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юго-западный, западный 9-14 м/с. Температура воздуха ночью 9-11, днем 20-22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апреля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апреля 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дождь.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восточный с переходом на 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9-14, порывы 15-20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5-7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2025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11091030"/>
              </p:ext>
            </p:extLst>
          </p:nvPr>
        </p:nvGraphicFramePr>
        <p:xfrm>
          <a:off x="5103847" y="4149080"/>
          <a:ext cx="4536504" cy="20660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8952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4.448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2.382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1942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0.431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0.556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Рахметова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Ж.А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./Токен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27485</TotalTime>
  <Words>649</Words>
  <Application>Microsoft Office PowerPoint</Application>
  <PresentationFormat>Лист A4 (210x297 мм)</PresentationFormat>
  <Paragraphs>108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4879</cp:revision>
  <cp:lastPrinted>2021-07-01T03:56:27Z</cp:lastPrinted>
  <dcterms:created xsi:type="dcterms:W3CDTF">2018-03-27T06:03:00Z</dcterms:created>
  <dcterms:modified xsi:type="dcterms:W3CDTF">2025-04-20T09:12:29Z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