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1623998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9-14 м/с. Температура воздуха ночью 9-11, днем 20-22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восточный с переходом на юго-западный 9-14, порывы 15-20 м/с. Температура воздуха ночью 5-7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71615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24634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4722</cp:revision>
  <cp:lastPrinted>2021-07-01T03:56:27Z</cp:lastPrinted>
  <dcterms:created xsi:type="dcterms:W3CDTF">2018-03-27T06:03:00Z</dcterms:created>
  <dcterms:modified xsi:type="dcterms:W3CDTF">2025-04-20T09:10:47Z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