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266569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20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20</a:t>
            </a:r>
            <a:r>
              <a:rPr lang="ru-RU" dirty="0"/>
              <a:t>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2" y="163988"/>
            <a:ext cx="4854255" cy="2305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юго-западный с переходом на северо-восточный 9-14, временами порывы 15-20 м/с. Температура воздуха ночью 9-11, днем 20 -22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Временами туман.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8-10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49835" y="2607401"/>
            <a:ext cx="4607561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0A3B32-D9BD-49A3-879D-C756967F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01242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25513CB0-826B-4494-89B0-3A89047972E0}"/>
              </a:ext>
            </a:extLst>
          </p:cNvPr>
          <p:cNvGraphicFramePr/>
          <p:nvPr/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1236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58</cp:revision>
  <dcterms:modified xsi:type="dcterms:W3CDTF">2025-04-20T08:38:35Z</dcterms:modified>
</cp:coreProperties>
</file>