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681254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144444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Днем пыльная буря. Ветер юго-восточный 9-14, днем порывы 15-20 м/с. Температура воздуха ночью 12-14, днем 26-28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28244</TotalTime>
  <Words>598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3830</cp:revision>
  <cp:lastPrinted>2021-10-15T03:50:29Z</cp:lastPrinted>
  <dcterms:created xsi:type="dcterms:W3CDTF">2018-03-27T06:03:00Z</dcterms:created>
  <dcterms:modified xsi:type="dcterms:W3CDTF">2025-04-20T06:53:21Z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