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176262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западный, 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11-13,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lvl="0" algn="just">
              <a:defRPr/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22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апреля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9-11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719132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26498</TotalTime>
  <Words>589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4682</cp:revision>
  <cp:lastPrinted>2021-07-01T03:56:27Z</cp:lastPrinted>
  <dcterms:created xsi:type="dcterms:W3CDTF">2018-03-27T06:03:00Z</dcterms:created>
  <dcterms:modified xsi:type="dcterms:W3CDTF">2025-04-20T07:19:32Z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